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8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D3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60"/>
  </p:normalViewPr>
  <p:slideViewPr>
    <p:cSldViewPr snapToGrid="0">
      <p:cViewPr varScale="1">
        <p:scale>
          <a:sx n="104" d="100"/>
          <a:sy n="104" d="100"/>
        </p:scale>
        <p:origin x="144" y="198"/>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BCBD5-88ED-4819-A431-69406C1CC8ED}" type="datetimeFigureOut">
              <a:rPr lang="ro-RO" smtClean="0"/>
              <a:t>20.03.2018</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AEE4C0-959C-4CEF-8F36-B370F25FC1D0}" type="slidenum">
              <a:rPr lang="ro-RO" smtClean="0"/>
              <a:t>‹#›</a:t>
            </a:fld>
            <a:endParaRPr lang="ro-RO"/>
          </a:p>
        </p:txBody>
      </p:sp>
    </p:spTree>
    <p:extLst>
      <p:ext uri="{BB962C8B-B14F-4D97-AF65-F5344CB8AC3E}">
        <p14:creationId xmlns:p14="http://schemas.microsoft.com/office/powerpoint/2010/main" val="54348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Ljubljana (în germană Laibach, în italiană Lubiana) este capitala Sloveniei și în același timp, cel mai mare oraș din țară. Este plasat în centrul țării, istoric parte a Carniolei Interioare, și este un oraș de dimensiune medie cu aproximativ 280,000 de locuitori. Ljubljana este considerată centrul cultural, științific, economic, politic și administrativ al Sloveniei, țară independentă din 1991. Istoric, orașul a fost influențat de poziția sa geografica, la răscrucea dintre culturile germanice, latine și slavice.</a:t>
            </a:r>
          </a:p>
        </p:txBody>
      </p:sp>
      <p:sp>
        <p:nvSpPr>
          <p:cNvPr id="4" name="Slide Number Placeholder 3"/>
          <p:cNvSpPr>
            <a:spLocks noGrp="1"/>
          </p:cNvSpPr>
          <p:nvPr>
            <p:ph type="sldNum" sz="quarter" idx="10"/>
          </p:nvPr>
        </p:nvSpPr>
        <p:spPr/>
        <p:txBody>
          <a:bodyPr/>
          <a:lstStyle/>
          <a:p>
            <a:fld id="{CEAEE4C0-959C-4CEF-8F36-B370F25FC1D0}" type="slidenum">
              <a:rPr lang="ro-RO" smtClean="0"/>
              <a:t>1</a:t>
            </a:fld>
            <a:endParaRPr lang="ro-RO"/>
          </a:p>
        </p:txBody>
      </p:sp>
    </p:spTree>
    <p:extLst>
      <p:ext uri="{BB962C8B-B14F-4D97-AF65-F5344CB8AC3E}">
        <p14:creationId xmlns:p14="http://schemas.microsoft.com/office/powerpoint/2010/main" val="1931161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Superba catedrală barocă cu cele două turle și domul verzui a fost construită în cinstea Sfântului Nicolae. Catedrala Sf. Nicolae datează de la începutul secolului al XVIII-lea, dar a fost renovată în 1996 cu ocazia vizitei Papei Ioan Paul al II-lea, atunci când au fost adăugate și o petrece superbă de uși din bronz cu bazoreliefuri intricate.</a:t>
            </a:r>
          </a:p>
        </p:txBody>
      </p:sp>
      <p:sp>
        <p:nvSpPr>
          <p:cNvPr id="4" name="Slide Number Placeholder 3"/>
          <p:cNvSpPr>
            <a:spLocks noGrp="1"/>
          </p:cNvSpPr>
          <p:nvPr>
            <p:ph type="sldNum" sz="quarter" idx="10"/>
          </p:nvPr>
        </p:nvSpPr>
        <p:spPr/>
        <p:txBody>
          <a:bodyPr/>
          <a:lstStyle/>
          <a:p>
            <a:fld id="{CEAEE4C0-959C-4CEF-8F36-B370F25FC1D0}" type="slidenum">
              <a:rPr lang="ro-RO" smtClean="0"/>
              <a:t>10</a:t>
            </a:fld>
            <a:endParaRPr lang="ro-RO"/>
          </a:p>
        </p:txBody>
      </p:sp>
    </p:spTree>
    <p:extLst>
      <p:ext uri="{BB962C8B-B14F-4D97-AF65-F5344CB8AC3E}">
        <p14:creationId xmlns:p14="http://schemas.microsoft.com/office/powerpoint/2010/main" val="820215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Piața Kongresni a fost amenajată la începutul secolului al XIX-lea pentru diferite ceremonii care au avut loc în timpul Congresului din Ljubljana. Cocheta piață este înconjurată de copaci bătrâni și cele mai importante clădiri din oraș, inclusiv Biserica Sfintei Treimi Ursuline, Filarmonica Slovenă și Univeristatea Ljubljana.</a:t>
            </a:r>
          </a:p>
        </p:txBody>
      </p:sp>
      <p:sp>
        <p:nvSpPr>
          <p:cNvPr id="4" name="Slide Number Placeholder 3"/>
          <p:cNvSpPr>
            <a:spLocks noGrp="1"/>
          </p:cNvSpPr>
          <p:nvPr>
            <p:ph type="sldNum" sz="quarter" idx="10"/>
          </p:nvPr>
        </p:nvSpPr>
        <p:spPr/>
        <p:txBody>
          <a:bodyPr/>
          <a:lstStyle/>
          <a:p>
            <a:fld id="{CEAEE4C0-959C-4CEF-8F36-B370F25FC1D0}" type="slidenum">
              <a:rPr lang="ro-RO" smtClean="0"/>
              <a:t>11</a:t>
            </a:fld>
            <a:endParaRPr lang="ro-RO"/>
          </a:p>
        </p:txBody>
      </p:sp>
    </p:spTree>
    <p:extLst>
      <p:ext uri="{BB962C8B-B14F-4D97-AF65-F5344CB8AC3E}">
        <p14:creationId xmlns:p14="http://schemas.microsoft.com/office/powerpoint/2010/main" val="2283372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Metelkova Mesto este un centru cultural alternativ găzduit într-o fostă cazarmă, aflată la câțiva pași de Gara Centrală din Ljubljana. Metelkova Mesto este una dintre cele mai colorate și vesele zone artistice și culturale din Ljubljana, unde au loc o sumedenie de evenimente culturale de toate genurile. Fosta cazarmă este acum împânzită cu baruri și cluburi, iar fiecare colț este decorat cu graffiti și diferite opere de artă modernă. Metelkova Mesto este locul perfect dacă vrei să descoperi fața moderă a orașului Ljubljana.</a:t>
            </a:r>
          </a:p>
        </p:txBody>
      </p:sp>
      <p:sp>
        <p:nvSpPr>
          <p:cNvPr id="4" name="Slide Number Placeholder 3"/>
          <p:cNvSpPr>
            <a:spLocks noGrp="1"/>
          </p:cNvSpPr>
          <p:nvPr>
            <p:ph type="sldNum" sz="quarter" idx="10"/>
          </p:nvPr>
        </p:nvSpPr>
        <p:spPr/>
        <p:txBody>
          <a:bodyPr/>
          <a:lstStyle/>
          <a:p>
            <a:fld id="{CEAEE4C0-959C-4CEF-8F36-B370F25FC1D0}" type="slidenum">
              <a:rPr lang="ro-RO" smtClean="0"/>
              <a:t>12</a:t>
            </a:fld>
            <a:endParaRPr lang="ro-RO"/>
          </a:p>
        </p:txBody>
      </p:sp>
    </p:spTree>
    <p:extLst>
      <p:ext uri="{BB962C8B-B14F-4D97-AF65-F5344CB8AC3E}">
        <p14:creationId xmlns:p14="http://schemas.microsoft.com/office/powerpoint/2010/main" val="4021095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CEAEE4C0-959C-4CEF-8F36-B370F25FC1D0}" type="slidenum">
              <a:rPr lang="ro-RO" smtClean="0"/>
              <a:t>13</a:t>
            </a:fld>
            <a:endParaRPr lang="ro-RO"/>
          </a:p>
        </p:txBody>
      </p:sp>
    </p:spTree>
    <p:extLst>
      <p:ext uri="{BB962C8B-B14F-4D97-AF65-F5344CB8AC3E}">
        <p14:creationId xmlns:p14="http://schemas.microsoft.com/office/powerpoint/2010/main" val="302402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CEAEE4C0-959C-4CEF-8F36-B370F25FC1D0}" type="slidenum">
              <a:rPr lang="ro-RO" smtClean="0"/>
              <a:t>2</a:t>
            </a:fld>
            <a:endParaRPr lang="ro-RO"/>
          </a:p>
        </p:txBody>
      </p:sp>
    </p:spTree>
    <p:extLst>
      <p:ext uri="{BB962C8B-B14F-4D97-AF65-F5344CB8AC3E}">
        <p14:creationId xmlns:p14="http://schemas.microsoft.com/office/powerpoint/2010/main" val="1005314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Podul Dragonului sau Zmajski Most datează din 1901, atunci când a fost construit cu ocazia aniversării a 40 de ani de domnie a Împăratului Franz Joseph I. Superbul pod simbolizează istoria, frumusețea și stilul arhitectural inconfundabil al capitalei Ljubljana. Cei patru dragoni ce mărginesc capetele de pod au fost integrați în blazonul orașului, astfel că ei se regăsesc peste tot în Ljubljana</a:t>
            </a:r>
          </a:p>
        </p:txBody>
      </p:sp>
      <p:sp>
        <p:nvSpPr>
          <p:cNvPr id="4" name="Slide Number Placeholder 3"/>
          <p:cNvSpPr>
            <a:spLocks noGrp="1"/>
          </p:cNvSpPr>
          <p:nvPr>
            <p:ph type="sldNum" sz="quarter" idx="10"/>
          </p:nvPr>
        </p:nvSpPr>
        <p:spPr/>
        <p:txBody>
          <a:bodyPr/>
          <a:lstStyle/>
          <a:p>
            <a:fld id="{CEAEE4C0-959C-4CEF-8F36-B370F25FC1D0}" type="slidenum">
              <a:rPr lang="ro-RO" smtClean="0"/>
              <a:t>3</a:t>
            </a:fld>
            <a:endParaRPr lang="ro-RO"/>
          </a:p>
        </p:txBody>
      </p:sp>
    </p:spTree>
    <p:extLst>
      <p:ext uri="{BB962C8B-B14F-4D97-AF65-F5344CB8AC3E}">
        <p14:creationId xmlns:p14="http://schemas.microsoft.com/office/powerpoint/2010/main" val="786948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Parcul Tivoli este sufletul verde al orașului Ljubljana, fiind și cel mai mare parc din oraș. Aflat nordul districtului central, Parcul Tivoli este împânzit cu fântâni frumoase, iazuri, locuri de joacă, clădiri superbe precum Castelul Tivoli sau Vila Cekin, o grădină cu peste 160 de feluri de trandafiri și o sumedenie de statui ce completează farmecul acestui loc minunat.</a:t>
            </a:r>
          </a:p>
        </p:txBody>
      </p:sp>
      <p:sp>
        <p:nvSpPr>
          <p:cNvPr id="4" name="Slide Number Placeholder 3"/>
          <p:cNvSpPr>
            <a:spLocks noGrp="1"/>
          </p:cNvSpPr>
          <p:nvPr>
            <p:ph type="sldNum" sz="quarter" idx="10"/>
          </p:nvPr>
        </p:nvSpPr>
        <p:spPr/>
        <p:txBody>
          <a:bodyPr/>
          <a:lstStyle/>
          <a:p>
            <a:fld id="{CEAEE4C0-959C-4CEF-8F36-B370F25FC1D0}" type="slidenum">
              <a:rPr lang="ro-RO" smtClean="0"/>
              <a:t>4</a:t>
            </a:fld>
            <a:endParaRPr lang="ro-RO"/>
          </a:p>
        </p:txBody>
      </p:sp>
    </p:spTree>
    <p:extLst>
      <p:ext uri="{BB962C8B-B14F-4D97-AF65-F5344CB8AC3E}">
        <p14:creationId xmlns:p14="http://schemas.microsoft.com/office/powerpoint/2010/main" val="2683240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Ljubljanica este râul principal ce desparte centrul medieval de restul orașului. Pe malul râului vei găsi o mulțime de restaurante și cafenele cochete, de unde poți admira atmosfera orașului. Nu trebuie decât să faci o plimbare relaxantă de-a lungul râului Ljubljanica pentru a admira podurile sale superbe ce le rivalizează pe cele din Praga sau chair Veneția.</a:t>
            </a:r>
          </a:p>
        </p:txBody>
      </p:sp>
      <p:sp>
        <p:nvSpPr>
          <p:cNvPr id="4" name="Slide Number Placeholder 3"/>
          <p:cNvSpPr>
            <a:spLocks noGrp="1"/>
          </p:cNvSpPr>
          <p:nvPr>
            <p:ph type="sldNum" sz="quarter" idx="10"/>
          </p:nvPr>
        </p:nvSpPr>
        <p:spPr/>
        <p:txBody>
          <a:bodyPr/>
          <a:lstStyle/>
          <a:p>
            <a:fld id="{CEAEE4C0-959C-4CEF-8F36-B370F25FC1D0}" type="slidenum">
              <a:rPr lang="ro-RO" smtClean="0"/>
              <a:t>5</a:t>
            </a:fld>
            <a:endParaRPr lang="ro-RO"/>
          </a:p>
        </p:txBody>
      </p:sp>
    </p:spTree>
    <p:extLst>
      <p:ext uri="{BB962C8B-B14F-4D97-AF65-F5344CB8AC3E}">
        <p14:creationId xmlns:p14="http://schemas.microsoft.com/office/powerpoint/2010/main" val="2638182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Piața Preseren se află în zona medievală al orașului Ljubljana, fiind piața centrală a capitalei slovene. Mărginită cu o arhitectură rafinată, Piața Preseren este unul dintre cele mai populare locuri din Ljubljana, unde au loc aproape în fiecare sfârșit de săptămână concerte, festivaluri sau carnavaluri. În Piața Presenren vei găsi și Biserica Franciscană, ușor de recunscut grație nuanței de roz aprins a clădiri, dar și statuia lui France Preseren, cel mai influent poet sloven.</a:t>
            </a:r>
          </a:p>
        </p:txBody>
      </p:sp>
      <p:sp>
        <p:nvSpPr>
          <p:cNvPr id="4" name="Slide Number Placeholder 3"/>
          <p:cNvSpPr>
            <a:spLocks noGrp="1"/>
          </p:cNvSpPr>
          <p:nvPr>
            <p:ph type="sldNum" sz="quarter" idx="10"/>
          </p:nvPr>
        </p:nvSpPr>
        <p:spPr/>
        <p:txBody>
          <a:bodyPr/>
          <a:lstStyle/>
          <a:p>
            <a:fld id="{CEAEE4C0-959C-4CEF-8F36-B370F25FC1D0}" type="slidenum">
              <a:rPr lang="ro-RO" smtClean="0"/>
              <a:t>6</a:t>
            </a:fld>
            <a:endParaRPr lang="ro-RO"/>
          </a:p>
        </p:txBody>
      </p:sp>
    </p:spTree>
    <p:extLst>
      <p:ext uri="{BB962C8B-B14F-4D97-AF65-F5344CB8AC3E}">
        <p14:creationId xmlns:p14="http://schemas.microsoft.com/office/powerpoint/2010/main" val="2399587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Gălăgioasa Piață Centrală din Ljubljana este locul perfect unde poți descoperi atmosfera autentică a orașului. Piața Centrală din Ljubljana este deschisă în fiecare zi, mai puțin duminica, și poți cumpăra de aici o mulțime de produse tradiționale, fructe și legume proaspete, produse din carne și lactate, precum și plante, condimente, ierburi medicinale, textile și chiar încălțări.</a:t>
            </a:r>
          </a:p>
          <a:p>
            <a:endParaRPr lang="ro-RO" dirty="0"/>
          </a:p>
        </p:txBody>
      </p:sp>
      <p:sp>
        <p:nvSpPr>
          <p:cNvPr id="4" name="Slide Number Placeholder 3"/>
          <p:cNvSpPr>
            <a:spLocks noGrp="1"/>
          </p:cNvSpPr>
          <p:nvPr>
            <p:ph type="sldNum" sz="quarter" idx="10"/>
          </p:nvPr>
        </p:nvSpPr>
        <p:spPr/>
        <p:txBody>
          <a:bodyPr/>
          <a:lstStyle/>
          <a:p>
            <a:fld id="{CEAEE4C0-959C-4CEF-8F36-B370F25FC1D0}" type="slidenum">
              <a:rPr lang="ro-RO" smtClean="0"/>
              <a:t>7</a:t>
            </a:fld>
            <a:endParaRPr lang="ro-RO"/>
          </a:p>
        </p:txBody>
      </p:sp>
    </p:spTree>
    <p:extLst>
      <p:ext uri="{BB962C8B-B14F-4D97-AF65-F5344CB8AC3E}">
        <p14:creationId xmlns:p14="http://schemas.microsoft.com/office/powerpoint/2010/main" val="649815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Cel mai important monument din Ljubljana, castelul cu același nume se înalță pe un mic deal chiar în mijlocul capitalei slovene. Castelul Ljubljana așa cum arată astăzi datează din secolul al XV-lea, iar de-a lungul timpului impunătoarea fortăreață a servit drept cazarmă și reședință regală. În interior vei găsi Capela Sf. Gheorghe în stil baroc decorată blazonul colorat al guvernatorilor provinciei Kranjska.</a:t>
            </a:r>
          </a:p>
        </p:txBody>
      </p:sp>
      <p:sp>
        <p:nvSpPr>
          <p:cNvPr id="4" name="Slide Number Placeholder 3"/>
          <p:cNvSpPr>
            <a:spLocks noGrp="1"/>
          </p:cNvSpPr>
          <p:nvPr>
            <p:ph type="sldNum" sz="quarter" idx="10"/>
          </p:nvPr>
        </p:nvSpPr>
        <p:spPr/>
        <p:txBody>
          <a:bodyPr/>
          <a:lstStyle/>
          <a:p>
            <a:fld id="{CEAEE4C0-959C-4CEF-8F36-B370F25FC1D0}" type="slidenum">
              <a:rPr lang="ro-RO" smtClean="0"/>
              <a:t>8</a:t>
            </a:fld>
            <a:endParaRPr lang="ro-RO"/>
          </a:p>
        </p:txBody>
      </p:sp>
    </p:spTree>
    <p:extLst>
      <p:ext uri="{BB962C8B-B14F-4D97-AF65-F5344CB8AC3E}">
        <p14:creationId xmlns:p14="http://schemas.microsoft.com/office/powerpoint/2010/main" val="3817164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Podul Triplu este unul dintre cele mai frumoase și cunoscute poduri din Ljubljana. De fapt, este un grup de trei poduri ce leagă orașul modern de centrul medieval. Zona este împânzită cu baruri și restaurante fiind și unul dintre cele mai fotografiate locuri din Ljubljana.</a:t>
            </a:r>
          </a:p>
        </p:txBody>
      </p:sp>
      <p:sp>
        <p:nvSpPr>
          <p:cNvPr id="4" name="Slide Number Placeholder 3"/>
          <p:cNvSpPr>
            <a:spLocks noGrp="1"/>
          </p:cNvSpPr>
          <p:nvPr>
            <p:ph type="sldNum" sz="quarter" idx="10"/>
          </p:nvPr>
        </p:nvSpPr>
        <p:spPr/>
        <p:txBody>
          <a:bodyPr/>
          <a:lstStyle/>
          <a:p>
            <a:fld id="{CEAEE4C0-959C-4CEF-8F36-B370F25FC1D0}" type="slidenum">
              <a:rPr lang="ro-RO" smtClean="0"/>
              <a:t>9</a:t>
            </a:fld>
            <a:endParaRPr lang="ro-RO"/>
          </a:p>
        </p:txBody>
      </p:sp>
    </p:spTree>
    <p:extLst>
      <p:ext uri="{BB962C8B-B14F-4D97-AF65-F5344CB8AC3E}">
        <p14:creationId xmlns:p14="http://schemas.microsoft.com/office/powerpoint/2010/main" val="39818799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ro-RO"/>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374451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FAE06DE-15BD-4AD5-9D75-1BC5D7FC7452}" type="datetimeFigureOut">
              <a:rPr lang="ro-RO" smtClean="0"/>
              <a:t>20.03.2018</a:t>
            </a:fld>
            <a:endParaRPr lang="ro-RO"/>
          </a:p>
        </p:txBody>
      </p:sp>
      <p:sp>
        <p:nvSpPr>
          <p:cNvPr id="6" name="Footer Placeholder 5"/>
          <p:cNvSpPr>
            <a:spLocks noGrp="1"/>
          </p:cNvSpPr>
          <p:nvPr>
            <p:ph type="ftr" sz="quarter" idx="11"/>
          </p:nvPr>
        </p:nvSpPr>
        <p:spPr/>
        <p:txBody>
          <a:bodyPr/>
          <a:lstStyle/>
          <a:p>
            <a:endParaRPr lang="ro-RO"/>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1845179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1413058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4048555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238845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FAE06DE-15BD-4AD5-9D75-1BC5D7FC7452}" type="datetimeFigureOut">
              <a:rPr lang="ro-RO" smtClean="0"/>
              <a:t>20.03.2018</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43260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FAE06DE-15BD-4AD5-9D75-1BC5D7FC7452}" type="datetimeFigureOut">
              <a:rPr lang="ro-RO" smtClean="0"/>
              <a:t>20.03.2018</a:t>
            </a:fld>
            <a:endParaRPr lang="ro-RO"/>
          </a:p>
        </p:txBody>
      </p:sp>
      <p:sp>
        <p:nvSpPr>
          <p:cNvPr id="8" name="Footer Placeholder 7"/>
          <p:cNvSpPr>
            <a:spLocks noGrp="1"/>
          </p:cNvSpPr>
          <p:nvPr>
            <p:ph type="ftr" sz="quarter" idx="11"/>
          </p:nvPr>
        </p:nvSpPr>
        <p:spPr>
          <a:xfrm>
            <a:off x="561111" y="6391838"/>
            <a:ext cx="3644282" cy="304801"/>
          </a:xfrm>
        </p:spPr>
        <p:txBody>
          <a:bodyPr/>
          <a:lstStyle/>
          <a:p>
            <a:endParaRPr lang="ro-RO"/>
          </a:p>
        </p:txBody>
      </p:sp>
      <p:sp>
        <p:nvSpPr>
          <p:cNvPr id="9" name="Slide Number Placeholder 8"/>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8612887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2482903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2505034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020342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FAE06DE-15BD-4AD5-9D75-1BC5D7FC7452}" type="datetimeFigureOut">
              <a:rPr lang="ro-RO" smtClean="0"/>
              <a:t>20.03.2018</a:t>
            </a:fld>
            <a:endParaRPr lang="ro-RO"/>
          </a:p>
        </p:txBody>
      </p:sp>
      <p:sp>
        <p:nvSpPr>
          <p:cNvPr id="5" name="Footer Placeholder 4"/>
          <p:cNvSpPr>
            <a:spLocks noGrp="1"/>
          </p:cNvSpPr>
          <p:nvPr>
            <p:ph type="ftr" sz="quarter" idx="11"/>
          </p:nvPr>
        </p:nvSpPr>
        <p:spPr/>
        <p:txBody>
          <a:bodyPr/>
          <a:lstStyle/>
          <a:p>
            <a:endParaRPr lang="ro-RO"/>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1189127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FAE06DE-15BD-4AD5-9D75-1BC5D7FC7452}" type="datetimeFigureOut">
              <a:rPr lang="ro-RO" smtClean="0"/>
              <a:t>20.03.2018</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2058321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FAE06DE-15BD-4AD5-9D75-1BC5D7FC7452}" type="datetimeFigureOut">
              <a:rPr lang="ro-RO" smtClean="0"/>
              <a:t>20.03.2018</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1455047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FAE06DE-15BD-4AD5-9D75-1BC5D7FC7452}" type="datetimeFigureOut">
              <a:rPr lang="ro-RO" smtClean="0"/>
              <a:t>20.03.2018</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2393845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AE06DE-15BD-4AD5-9D75-1BC5D7FC7452}" type="datetimeFigureOut">
              <a:rPr lang="ro-RO" smtClean="0"/>
              <a:t>20.03.2018</a:t>
            </a:fld>
            <a:endParaRPr lang="ro-RO"/>
          </a:p>
        </p:txBody>
      </p:sp>
      <p:sp>
        <p:nvSpPr>
          <p:cNvPr id="3" name="Footer Placeholder 2"/>
          <p:cNvSpPr>
            <a:spLocks noGrp="1"/>
          </p:cNvSpPr>
          <p:nvPr>
            <p:ph type="ftr" sz="quarter" idx="11"/>
          </p:nvPr>
        </p:nvSpPr>
        <p:spPr/>
        <p:txBody>
          <a:bodyPr/>
          <a:lstStyle/>
          <a:p>
            <a:endParaRPr lang="ro-RO"/>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777925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FAE06DE-15BD-4AD5-9D75-1BC5D7FC7452}" type="datetimeFigureOut">
              <a:rPr lang="ro-RO" smtClean="0"/>
              <a:t>20.03.2018</a:t>
            </a:fld>
            <a:endParaRPr lang="ro-RO"/>
          </a:p>
        </p:txBody>
      </p:sp>
      <p:sp>
        <p:nvSpPr>
          <p:cNvPr id="6" name="Footer Placeholder 5"/>
          <p:cNvSpPr>
            <a:spLocks noGrp="1"/>
          </p:cNvSpPr>
          <p:nvPr>
            <p:ph type="ftr" sz="quarter" idx="11"/>
          </p:nvPr>
        </p:nvSpPr>
        <p:spPr/>
        <p:txBody>
          <a:bodyPr/>
          <a:lstStyle/>
          <a:p>
            <a:endParaRPr lang="ro-RO"/>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3460762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FAE06DE-15BD-4AD5-9D75-1BC5D7FC7452}" type="datetimeFigureOut">
              <a:rPr lang="ro-RO" smtClean="0"/>
              <a:t>20.03.2018</a:t>
            </a:fld>
            <a:endParaRPr lang="ro-RO"/>
          </a:p>
        </p:txBody>
      </p:sp>
      <p:sp>
        <p:nvSpPr>
          <p:cNvPr id="6" name="Footer Placeholder 5"/>
          <p:cNvSpPr>
            <a:spLocks noGrp="1"/>
          </p:cNvSpPr>
          <p:nvPr>
            <p:ph type="ftr" sz="quarter" idx="11"/>
          </p:nvPr>
        </p:nvSpPr>
        <p:spPr/>
        <p:txBody>
          <a:bodyPr/>
          <a:lstStyle/>
          <a:p>
            <a:endParaRPr lang="ro-RO"/>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DBAE025-95FD-4E21-88FF-98687600A559}" type="slidenum">
              <a:rPr lang="ro-RO" smtClean="0"/>
              <a:t>‹#›</a:t>
            </a:fld>
            <a:endParaRPr lang="ro-RO"/>
          </a:p>
        </p:txBody>
      </p:sp>
    </p:spTree>
    <p:extLst>
      <p:ext uri="{BB962C8B-B14F-4D97-AF65-F5344CB8AC3E}">
        <p14:creationId xmlns:p14="http://schemas.microsoft.com/office/powerpoint/2010/main" val="4221379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4FAE06DE-15BD-4AD5-9D75-1BC5D7FC7452}" type="datetimeFigureOut">
              <a:rPr lang="ro-RO" smtClean="0"/>
              <a:t>20.03.2018</a:t>
            </a:fld>
            <a:endParaRPr lang="ro-RO"/>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ro-RO"/>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BDBAE025-95FD-4E21-88FF-98687600A559}" type="slidenum">
              <a:rPr lang="ro-RO" smtClean="0"/>
              <a:t>‹#›</a:t>
            </a:fld>
            <a:endParaRPr lang="ro-RO"/>
          </a:p>
        </p:txBody>
      </p:sp>
    </p:spTree>
    <p:extLst>
      <p:ext uri="{BB962C8B-B14F-4D97-AF65-F5344CB8AC3E}">
        <p14:creationId xmlns:p14="http://schemas.microsoft.com/office/powerpoint/2010/main" val="200712418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C1F99-CF67-4EA3-B3C6-62322DB9DDD3}"/>
              </a:ext>
            </a:extLst>
          </p:cNvPr>
          <p:cNvSpPr>
            <a:spLocks noGrp="1"/>
          </p:cNvSpPr>
          <p:nvPr>
            <p:ph type="ctrTitle"/>
          </p:nvPr>
        </p:nvSpPr>
        <p:spPr/>
        <p:txBody>
          <a:bodyPr/>
          <a:lstStyle/>
          <a:p>
            <a:r>
              <a:rPr lang="ro-RO" dirty="0"/>
              <a:t>LJUBLJANA</a:t>
            </a:r>
          </a:p>
        </p:txBody>
      </p:sp>
      <p:sp>
        <p:nvSpPr>
          <p:cNvPr id="3" name="Subtitle 2">
            <a:extLst>
              <a:ext uri="{FF2B5EF4-FFF2-40B4-BE49-F238E27FC236}">
                <a16:creationId xmlns:a16="http://schemas.microsoft.com/office/drawing/2014/main" id="{7D3D4D86-ED37-43F0-AEB3-577D0C2BDA24}"/>
              </a:ext>
            </a:extLst>
          </p:cNvPr>
          <p:cNvSpPr>
            <a:spLocks noGrp="1"/>
          </p:cNvSpPr>
          <p:nvPr>
            <p:ph type="subTitle" idx="1"/>
          </p:nvPr>
        </p:nvSpPr>
        <p:spPr/>
        <p:txBody>
          <a:bodyPr>
            <a:normAutofit fontScale="77500" lnSpcReduction="20000"/>
          </a:bodyPr>
          <a:lstStyle/>
          <a:p>
            <a:r>
              <a:rPr lang="ro-RO" dirty="0"/>
              <a:t>Nistea Roberta</a:t>
            </a:r>
          </a:p>
          <a:p>
            <a:r>
              <a:rPr lang="ro-RO" dirty="0"/>
              <a:t>Leber Astrid</a:t>
            </a:r>
          </a:p>
          <a:p>
            <a:r>
              <a:rPr lang="ro-RO" dirty="0"/>
              <a:t>Bordas Stephanie</a:t>
            </a:r>
          </a:p>
        </p:txBody>
      </p:sp>
      <p:pic>
        <p:nvPicPr>
          <p:cNvPr id="4" name="Picture 3">
            <a:extLst>
              <a:ext uri="{FF2B5EF4-FFF2-40B4-BE49-F238E27FC236}">
                <a16:creationId xmlns:a16="http://schemas.microsoft.com/office/drawing/2014/main" id="{8CFF41FB-C2EE-470E-9C88-E138E79E311D}"/>
              </a:ext>
            </a:extLst>
          </p:cNvPr>
          <p:cNvPicPr>
            <a:picLocks noChangeAspect="1"/>
          </p:cNvPicPr>
          <p:nvPr/>
        </p:nvPicPr>
        <p:blipFill>
          <a:blip r:embed="rId3"/>
          <a:stretch>
            <a:fillRect/>
          </a:stretch>
        </p:blipFill>
        <p:spPr>
          <a:xfrm>
            <a:off x="5149049" y="1331650"/>
            <a:ext cx="4714088" cy="2485747"/>
          </a:xfrm>
          <a:prstGeom prst="rect">
            <a:avLst/>
          </a:prstGeom>
        </p:spPr>
      </p:pic>
    </p:spTree>
    <p:extLst>
      <p:ext uri="{BB962C8B-B14F-4D97-AF65-F5344CB8AC3E}">
        <p14:creationId xmlns:p14="http://schemas.microsoft.com/office/powerpoint/2010/main" val="3614575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015E5-FB67-4D1C-A9E0-E51A68444DA9}"/>
              </a:ext>
            </a:extLst>
          </p:cNvPr>
          <p:cNvSpPr>
            <a:spLocks noGrp="1"/>
          </p:cNvSpPr>
          <p:nvPr>
            <p:ph type="title"/>
          </p:nvPr>
        </p:nvSpPr>
        <p:spPr/>
        <p:txBody>
          <a:bodyPr/>
          <a:lstStyle/>
          <a:p>
            <a:r>
              <a:rPr lang="ro-RO" dirty="0"/>
              <a:t>8. Catedrala Sf. Nicolae</a:t>
            </a:r>
          </a:p>
        </p:txBody>
      </p:sp>
      <p:sp>
        <p:nvSpPr>
          <p:cNvPr id="3" name="Content Placeholder 2">
            <a:extLst>
              <a:ext uri="{FF2B5EF4-FFF2-40B4-BE49-F238E27FC236}">
                <a16:creationId xmlns:a16="http://schemas.microsoft.com/office/drawing/2014/main" id="{D9A17E3B-48D5-4E93-8596-340EDDFD608C}"/>
              </a:ext>
            </a:extLst>
          </p:cNvPr>
          <p:cNvSpPr>
            <a:spLocks noGrp="1"/>
          </p:cNvSpPr>
          <p:nvPr>
            <p:ph idx="1"/>
          </p:nvPr>
        </p:nvSpPr>
        <p:spPr/>
        <p:txBody>
          <a:bodyPr/>
          <a:lstStyle/>
          <a:p>
            <a:r>
              <a:rPr lang="ro-RO" dirty="0"/>
              <a:t>Catedrala Sf. Nicolae dateaza din sec al  XVIII-lea</a:t>
            </a:r>
          </a:p>
          <a:p>
            <a:endParaRPr lang="ro-RO" dirty="0"/>
          </a:p>
        </p:txBody>
      </p:sp>
      <p:pic>
        <p:nvPicPr>
          <p:cNvPr id="4" name="Picture 3">
            <a:extLst>
              <a:ext uri="{FF2B5EF4-FFF2-40B4-BE49-F238E27FC236}">
                <a16:creationId xmlns:a16="http://schemas.microsoft.com/office/drawing/2014/main" id="{D0854AEA-E1E1-4AE6-8D37-18585E66EFE4}"/>
              </a:ext>
            </a:extLst>
          </p:cNvPr>
          <p:cNvPicPr>
            <a:picLocks noChangeAspect="1"/>
          </p:cNvPicPr>
          <p:nvPr/>
        </p:nvPicPr>
        <p:blipFill>
          <a:blip r:embed="rId3"/>
          <a:stretch>
            <a:fillRect/>
          </a:stretch>
        </p:blipFill>
        <p:spPr>
          <a:xfrm>
            <a:off x="1850994" y="3066265"/>
            <a:ext cx="5650637" cy="3059328"/>
          </a:xfrm>
          <a:prstGeom prst="rect">
            <a:avLst/>
          </a:prstGeom>
        </p:spPr>
      </p:pic>
    </p:spTree>
    <p:extLst>
      <p:ext uri="{BB962C8B-B14F-4D97-AF65-F5344CB8AC3E}">
        <p14:creationId xmlns:p14="http://schemas.microsoft.com/office/powerpoint/2010/main" val="996893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E8E7C-C9A0-481D-90AC-F67C7DD2746D}"/>
              </a:ext>
            </a:extLst>
          </p:cNvPr>
          <p:cNvSpPr>
            <a:spLocks noGrp="1"/>
          </p:cNvSpPr>
          <p:nvPr>
            <p:ph type="title"/>
          </p:nvPr>
        </p:nvSpPr>
        <p:spPr/>
        <p:txBody>
          <a:bodyPr/>
          <a:lstStyle/>
          <a:p>
            <a:r>
              <a:rPr lang="ro-RO" dirty="0"/>
              <a:t>9. Piața Kongresni</a:t>
            </a:r>
          </a:p>
        </p:txBody>
      </p:sp>
      <p:sp>
        <p:nvSpPr>
          <p:cNvPr id="3" name="Content Placeholder 2">
            <a:extLst>
              <a:ext uri="{FF2B5EF4-FFF2-40B4-BE49-F238E27FC236}">
                <a16:creationId xmlns:a16="http://schemas.microsoft.com/office/drawing/2014/main" id="{E0253C09-754B-44B6-A470-5429A2AACB0F}"/>
              </a:ext>
            </a:extLst>
          </p:cNvPr>
          <p:cNvSpPr>
            <a:spLocks noGrp="1"/>
          </p:cNvSpPr>
          <p:nvPr>
            <p:ph idx="1"/>
          </p:nvPr>
        </p:nvSpPr>
        <p:spPr/>
        <p:txBody>
          <a:bodyPr/>
          <a:lstStyle/>
          <a:p>
            <a:r>
              <a:rPr lang="ro-RO" dirty="0"/>
              <a:t>În apropierea ei se găsește Biserica Sfintei Treimi Ursuline, Filarmonica Slovenă si Universitatea Ljubljana</a:t>
            </a:r>
          </a:p>
          <a:p>
            <a:endParaRPr lang="ro-RO" dirty="0"/>
          </a:p>
        </p:txBody>
      </p:sp>
      <p:pic>
        <p:nvPicPr>
          <p:cNvPr id="4" name="Picture 3">
            <a:extLst>
              <a:ext uri="{FF2B5EF4-FFF2-40B4-BE49-F238E27FC236}">
                <a16:creationId xmlns:a16="http://schemas.microsoft.com/office/drawing/2014/main" id="{B40DCA97-A0A9-48A0-A78C-73B04834FFD9}"/>
              </a:ext>
            </a:extLst>
          </p:cNvPr>
          <p:cNvPicPr>
            <a:picLocks noChangeAspect="1"/>
          </p:cNvPicPr>
          <p:nvPr/>
        </p:nvPicPr>
        <p:blipFill>
          <a:blip r:embed="rId3"/>
          <a:stretch>
            <a:fillRect/>
          </a:stretch>
        </p:blipFill>
        <p:spPr>
          <a:xfrm>
            <a:off x="2419166" y="3429000"/>
            <a:ext cx="5304408" cy="2883679"/>
          </a:xfrm>
          <a:prstGeom prst="rect">
            <a:avLst/>
          </a:prstGeom>
        </p:spPr>
      </p:pic>
    </p:spTree>
    <p:extLst>
      <p:ext uri="{BB962C8B-B14F-4D97-AF65-F5344CB8AC3E}">
        <p14:creationId xmlns:p14="http://schemas.microsoft.com/office/powerpoint/2010/main" val="2111887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E48CF-B147-4542-B034-955210DF0B32}"/>
              </a:ext>
            </a:extLst>
          </p:cNvPr>
          <p:cNvSpPr>
            <a:spLocks noGrp="1"/>
          </p:cNvSpPr>
          <p:nvPr>
            <p:ph type="title"/>
          </p:nvPr>
        </p:nvSpPr>
        <p:spPr/>
        <p:txBody>
          <a:bodyPr/>
          <a:lstStyle/>
          <a:p>
            <a:r>
              <a:rPr lang="ro-RO" dirty="0"/>
              <a:t>10.Metelkova Mesto</a:t>
            </a:r>
          </a:p>
        </p:txBody>
      </p:sp>
      <p:sp>
        <p:nvSpPr>
          <p:cNvPr id="3" name="Content Placeholder 2">
            <a:extLst>
              <a:ext uri="{FF2B5EF4-FFF2-40B4-BE49-F238E27FC236}">
                <a16:creationId xmlns:a16="http://schemas.microsoft.com/office/drawing/2014/main" id="{6F9B4FCD-046F-4E84-B985-2E394DAAD15A}"/>
              </a:ext>
            </a:extLst>
          </p:cNvPr>
          <p:cNvSpPr>
            <a:spLocks noGrp="1"/>
          </p:cNvSpPr>
          <p:nvPr>
            <p:ph idx="1"/>
          </p:nvPr>
        </p:nvSpPr>
        <p:spPr/>
        <p:txBody>
          <a:bodyPr/>
          <a:lstStyle/>
          <a:p>
            <a:r>
              <a:rPr lang="ro-RO" dirty="0"/>
              <a:t>Este unul dintre cele mai colorate si vesele zone artistice</a:t>
            </a:r>
          </a:p>
          <a:p>
            <a:endParaRPr lang="ro-RO" dirty="0"/>
          </a:p>
        </p:txBody>
      </p:sp>
      <p:pic>
        <p:nvPicPr>
          <p:cNvPr id="4" name="Picture 3">
            <a:extLst>
              <a:ext uri="{FF2B5EF4-FFF2-40B4-BE49-F238E27FC236}">
                <a16:creationId xmlns:a16="http://schemas.microsoft.com/office/drawing/2014/main" id="{26E80C9A-9306-4B73-B467-B82B97C4B097}"/>
              </a:ext>
            </a:extLst>
          </p:cNvPr>
          <p:cNvPicPr>
            <a:picLocks noChangeAspect="1"/>
          </p:cNvPicPr>
          <p:nvPr/>
        </p:nvPicPr>
        <p:blipFill>
          <a:blip r:embed="rId3"/>
          <a:stretch>
            <a:fillRect/>
          </a:stretch>
        </p:blipFill>
        <p:spPr>
          <a:xfrm>
            <a:off x="1868749" y="3289870"/>
            <a:ext cx="5570738" cy="2942255"/>
          </a:xfrm>
          <a:prstGeom prst="rect">
            <a:avLst/>
          </a:prstGeom>
        </p:spPr>
      </p:pic>
    </p:spTree>
    <p:extLst>
      <p:ext uri="{BB962C8B-B14F-4D97-AF65-F5344CB8AC3E}">
        <p14:creationId xmlns:p14="http://schemas.microsoft.com/office/powerpoint/2010/main" val="308693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D893-D0FE-4D2B-A8BA-DF9F0D811CB6}"/>
              </a:ext>
            </a:extLst>
          </p:cNvPr>
          <p:cNvSpPr>
            <a:spLocks noGrp="1"/>
          </p:cNvSpPr>
          <p:nvPr>
            <p:ph type="title"/>
          </p:nvPr>
        </p:nvSpPr>
        <p:spPr/>
        <p:txBody>
          <a:bodyPr/>
          <a:lstStyle/>
          <a:p>
            <a:br>
              <a:rPr lang="ro-RO" dirty="0"/>
            </a:br>
            <a:r>
              <a:rPr lang="ro-RO" dirty="0"/>
              <a:t>Distanță</a:t>
            </a:r>
            <a:br>
              <a:rPr lang="ro-RO" dirty="0"/>
            </a:br>
            <a:br>
              <a:rPr lang="ro-RO" dirty="0"/>
            </a:br>
            <a:endParaRPr lang="ro-RO" dirty="0"/>
          </a:p>
        </p:txBody>
      </p:sp>
      <p:sp>
        <p:nvSpPr>
          <p:cNvPr id="3" name="Content Placeholder 2">
            <a:extLst>
              <a:ext uri="{FF2B5EF4-FFF2-40B4-BE49-F238E27FC236}">
                <a16:creationId xmlns:a16="http://schemas.microsoft.com/office/drawing/2014/main" id="{1A988162-49FC-4DD8-8A19-8F8CD7F08BF6}"/>
              </a:ext>
            </a:extLst>
          </p:cNvPr>
          <p:cNvSpPr>
            <a:spLocks noGrp="1"/>
          </p:cNvSpPr>
          <p:nvPr>
            <p:ph idx="1"/>
          </p:nvPr>
        </p:nvSpPr>
        <p:spPr/>
        <p:txBody>
          <a:bodyPr/>
          <a:lstStyle/>
          <a:p>
            <a:r>
              <a:rPr lang="ro-RO" dirty="0"/>
              <a:t>Distanța dintre Satu Mare și Ljubljiana este de 788 km, parcursă în 8 ore și 4 min dacă viteza este de 98 km</a:t>
            </a:r>
            <a:r>
              <a:rPr lang="en-US" dirty="0"/>
              <a:t>/h.</a:t>
            </a:r>
            <a:endParaRPr lang="ro-RO" dirty="0"/>
          </a:p>
          <a:p>
            <a:r>
              <a:rPr lang="ro-RO" dirty="0"/>
              <a:t>Consum de 7,5</a:t>
            </a:r>
            <a:r>
              <a:rPr lang="en-US" dirty="0"/>
              <a:t> l/ 100 km</a:t>
            </a:r>
          </a:p>
          <a:p>
            <a:r>
              <a:rPr lang="en-US" dirty="0" err="1"/>
              <a:t>Consum</a:t>
            </a:r>
            <a:r>
              <a:rPr lang="en-US" dirty="0"/>
              <a:t> total de 59,1 l, cost de 296 RON</a:t>
            </a:r>
          </a:p>
          <a:p>
            <a:endParaRPr lang="ro-RO" dirty="0"/>
          </a:p>
        </p:txBody>
      </p:sp>
      <p:pic>
        <p:nvPicPr>
          <p:cNvPr id="4" name="Picture 3">
            <a:extLst>
              <a:ext uri="{FF2B5EF4-FFF2-40B4-BE49-F238E27FC236}">
                <a16:creationId xmlns:a16="http://schemas.microsoft.com/office/drawing/2014/main" id="{37116D3C-3A37-4DED-8464-5351204D7121}"/>
              </a:ext>
            </a:extLst>
          </p:cNvPr>
          <p:cNvPicPr>
            <a:picLocks noChangeAspect="1"/>
          </p:cNvPicPr>
          <p:nvPr/>
        </p:nvPicPr>
        <p:blipFill>
          <a:blip r:embed="rId3"/>
          <a:stretch>
            <a:fillRect/>
          </a:stretch>
        </p:blipFill>
        <p:spPr>
          <a:xfrm>
            <a:off x="6714836" y="3429000"/>
            <a:ext cx="4110182" cy="2534613"/>
          </a:xfrm>
          <a:prstGeom prst="rect">
            <a:avLst/>
          </a:prstGeom>
        </p:spPr>
      </p:pic>
    </p:spTree>
    <p:extLst>
      <p:ext uri="{BB962C8B-B14F-4D97-AF65-F5344CB8AC3E}">
        <p14:creationId xmlns:p14="http://schemas.microsoft.com/office/powerpoint/2010/main" val="3355878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EFCCC-FA47-474C-82D7-A183CECE5DB3}"/>
              </a:ext>
            </a:extLst>
          </p:cNvPr>
          <p:cNvSpPr>
            <a:spLocks noGrp="1"/>
          </p:cNvSpPr>
          <p:nvPr>
            <p:ph type="title"/>
          </p:nvPr>
        </p:nvSpPr>
        <p:spPr/>
        <p:txBody>
          <a:bodyPr/>
          <a:lstStyle/>
          <a:p>
            <a:r>
              <a:rPr lang="ro-RO" dirty="0"/>
              <a:t>Arhitectura veche a orașului</a:t>
            </a:r>
          </a:p>
        </p:txBody>
      </p:sp>
      <p:sp>
        <p:nvSpPr>
          <p:cNvPr id="3" name="Content Placeholder 2">
            <a:extLst>
              <a:ext uri="{FF2B5EF4-FFF2-40B4-BE49-F238E27FC236}">
                <a16:creationId xmlns:a16="http://schemas.microsoft.com/office/drawing/2014/main" id="{A29467FD-E57C-4D0D-B98D-B80AECD28838}"/>
              </a:ext>
            </a:extLst>
          </p:cNvPr>
          <p:cNvSpPr>
            <a:spLocks noGrp="1"/>
          </p:cNvSpPr>
          <p:nvPr>
            <p:ph idx="1"/>
          </p:nvPr>
        </p:nvSpPr>
        <p:spPr>
          <a:xfrm>
            <a:off x="1154954" y="2468032"/>
            <a:ext cx="8825659" cy="3416300"/>
          </a:xfrm>
        </p:spPr>
        <p:txBody>
          <a:bodyPr/>
          <a:lstStyle/>
          <a:p>
            <a:r>
              <a:rPr lang="ro-RO" dirty="0"/>
              <a:t>Ljubljana este îmbrăcată în clădiri vechi, foarte bine întreținute, parcuri liniștite și piețe aerisite.</a:t>
            </a:r>
          </a:p>
          <a:p>
            <a:endParaRPr lang="ro-RO" dirty="0"/>
          </a:p>
        </p:txBody>
      </p:sp>
      <p:pic>
        <p:nvPicPr>
          <p:cNvPr id="6" name="Picture 5">
            <a:extLst>
              <a:ext uri="{FF2B5EF4-FFF2-40B4-BE49-F238E27FC236}">
                <a16:creationId xmlns:a16="http://schemas.microsoft.com/office/drawing/2014/main" id="{11322A20-A20F-4666-8A32-DD9C1F844062}"/>
              </a:ext>
            </a:extLst>
          </p:cNvPr>
          <p:cNvPicPr>
            <a:picLocks noChangeAspect="1"/>
          </p:cNvPicPr>
          <p:nvPr/>
        </p:nvPicPr>
        <p:blipFill>
          <a:blip r:embed="rId2"/>
          <a:stretch>
            <a:fillRect/>
          </a:stretch>
        </p:blipFill>
        <p:spPr>
          <a:xfrm>
            <a:off x="6096000" y="3549841"/>
            <a:ext cx="4156364" cy="2334491"/>
          </a:xfrm>
          <a:prstGeom prst="rect">
            <a:avLst/>
          </a:prstGeom>
        </p:spPr>
      </p:pic>
      <p:pic>
        <p:nvPicPr>
          <p:cNvPr id="7" name="Picture 6">
            <a:extLst>
              <a:ext uri="{FF2B5EF4-FFF2-40B4-BE49-F238E27FC236}">
                <a16:creationId xmlns:a16="http://schemas.microsoft.com/office/drawing/2014/main" id="{156F8FA4-80ED-46CD-BB2E-E4D217081EC6}"/>
              </a:ext>
            </a:extLst>
          </p:cNvPr>
          <p:cNvPicPr>
            <a:picLocks noChangeAspect="1"/>
          </p:cNvPicPr>
          <p:nvPr/>
        </p:nvPicPr>
        <p:blipFill>
          <a:blip r:embed="rId3"/>
          <a:stretch>
            <a:fillRect/>
          </a:stretch>
        </p:blipFill>
        <p:spPr>
          <a:xfrm>
            <a:off x="1403927" y="3603720"/>
            <a:ext cx="3426691" cy="2226731"/>
          </a:xfrm>
          <a:prstGeom prst="rect">
            <a:avLst/>
          </a:prstGeom>
        </p:spPr>
      </p:pic>
    </p:spTree>
    <p:extLst>
      <p:ext uri="{BB962C8B-B14F-4D97-AF65-F5344CB8AC3E}">
        <p14:creationId xmlns:p14="http://schemas.microsoft.com/office/powerpoint/2010/main" val="1862475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743CF-B67C-4546-9A6D-E83A0D4A3AAD}"/>
              </a:ext>
            </a:extLst>
          </p:cNvPr>
          <p:cNvSpPr>
            <a:spLocks noGrp="1"/>
          </p:cNvSpPr>
          <p:nvPr>
            <p:ph type="title"/>
          </p:nvPr>
        </p:nvSpPr>
        <p:spPr/>
        <p:txBody>
          <a:bodyPr/>
          <a:lstStyle/>
          <a:p>
            <a:r>
              <a:rPr lang="ro-RO" dirty="0"/>
              <a:t>Clima Ljubljanei</a:t>
            </a:r>
          </a:p>
        </p:txBody>
      </p:sp>
      <p:sp>
        <p:nvSpPr>
          <p:cNvPr id="3" name="Content Placeholder 2">
            <a:extLst>
              <a:ext uri="{FF2B5EF4-FFF2-40B4-BE49-F238E27FC236}">
                <a16:creationId xmlns:a16="http://schemas.microsoft.com/office/drawing/2014/main" id="{CF29CBA5-828B-40DE-BB91-EF0670909655}"/>
              </a:ext>
            </a:extLst>
          </p:cNvPr>
          <p:cNvSpPr>
            <a:spLocks noGrp="1"/>
          </p:cNvSpPr>
          <p:nvPr>
            <p:ph idx="1"/>
          </p:nvPr>
        </p:nvSpPr>
        <p:spPr/>
        <p:txBody>
          <a:bodyPr/>
          <a:lstStyle/>
          <a:p>
            <a:r>
              <a:rPr lang="ro-RO" dirty="0"/>
              <a:t>Clima este mediteraneană, adică veri calde si uscate si ierni blânde. </a:t>
            </a:r>
          </a:p>
          <a:p>
            <a:endParaRPr lang="ro-RO" dirty="0"/>
          </a:p>
        </p:txBody>
      </p:sp>
      <p:pic>
        <p:nvPicPr>
          <p:cNvPr id="4" name="Picture 3">
            <a:extLst>
              <a:ext uri="{FF2B5EF4-FFF2-40B4-BE49-F238E27FC236}">
                <a16:creationId xmlns:a16="http://schemas.microsoft.com/office/drawing/2014/main" id="{DA233310-D032-476E-8D81-B2C9307E9DC6}"/>
              </a:ext>
            </a:extLst>
          </p:cNvPr>
          <p:cNvPicPr>
            <a:picLocks noChangeAspect="1"/>
          </p:cNvPicPr>
          <p:nvPr/>
        </p:nvPicPr>
        <p:blipFill>
          <a:blip r:embed="rId2"/>
          <a:stretch>
            <a:fillRect/>
          </a:stretch>
        </p:blipFill>
        <p:spPr>
          <a:xfrm>
            <a:off x="887767" y="3429000"/>
            <a:ext cx="3441022" cy="1974850"/>
          </a:xfrm>
          <a:prstGeom prst="rect">
            <a:avLst/>
          </a:prstGeom>
        </p:spPr>
      </p:pic>
      <p:pic>
        <p:nvPicPr>
          <p:cNvPr id="5" name="Picture 4">
            <a:extLst>
              <a:ext uri="{FF2B5EF4-FFF2-40B4-BE49-F238E27FC236}">
                <a16:creationId xmlns:a16="http://schemas.microsoft.com/office/drawing/2014/main" id="{6DF53788-DF95-4463-8951-1353552986F5}"/>
              </a:ext>
            </a:extLst>
          </p:cNvPr>
          <p:cNvPicPr>
            <a:picLocks noChangeAspect="1"/>
          </p:cNvPicPr>
          <p:nvPr/>
        </p:nvPicPr>
        <p:blipFill>
          <a:blip r:embed="rId3"/>
          <a:stretch>
            <a:fillRect/>
          </a:stretch>
        </p:blipFill>
        <p:spPr>
          <a:xfrm>
            <a:off x="5860742" y="3429000"/>
            <a:ext cx="3638365" cy="1974850"/>
          </a:xfrm>
          <a:prstGeom prst="rect">
            <a:avLst/>
          </a:prstGeom>
        </p:spPr>
      </p:pic>
    </p:spTree>
    <p:extLst>
      <p:ext uri="{BB962C8B-B14F-4D97-AF65-F5344CB8AC3E}">
        <p14:creationId xmlns:p14="http://schemas.microsoft.com/office/powerpoint/2010/main" val="2029284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68C2C-8E2E-4B80-A6DF-8499DF59148B}"/>
              </a:ext>
            </a:extLst>
          </p:cNvPr>
          <p:cNvSpPr>
            <a:spLocks noGrp="1"/>
          </p:cNvSpPr>
          <p:nvPr>
            <p:ph type="title"/>
          </p:nvPr>
        </p:nvSpPr>
        <p:spPr/>
        <p:txBody>
          <a:bodyPr/>
          <a:lstStyle/>
          <a:p>
            <a:r>
              <a:rPr lang="ro-RO" dirty="0"/>
              <a:t>Relieful </a:t>
            </a:r>
          </a:p>
        </p:txBody>
      </p:sp>
      <p:sp>
        <p:nvSpPr>
          <p:cNvPr id="3" name="Content Placeholder 2">
            <a:extLst>
              <a:ext uri="{FF2B5EF4-FFF2-40B4-BE49-F238E27FC236}">
                <a16:creationId xmlns:a16="http://schemas.microsoft.com/office/drawing/2014/main" id="{2FE33DCD-C027-4668-9A0C-F1CEA40BFEB9}"/>
              </a:ext>
            </a:extLst>
          </p:cNvPr>
          <p:cNvSpPr>
            <a:spLocks noGrp="1"/>
          </p:cNvSpPr>
          <p:nvPr>
            <p:ph idx="1"/>
          </p:nvPr>
        </p:nvSpPr>
        <p:spPr/>
        <p:txBody>
          <a:bodyPr/>
          <a:lstStyle/>
          <a:p>
            <a:r>
              <a:rPr lang="ro-RO" dirty="0"/>
              <a:t>Ljubljana are un relief muntos, având de asemenea multe atracții turistice </a:t>
            </a:r>
          </a:p>
          <a:p>
            <a:endParaRPr lang="ro-RO" dirty="0"/>
          </a:p>
        </p:txBody>
      </p:sp>
      <p:pic>
        <p:nvPicPr>
          <p:cNvPr id="4" name="Picture 3">
            <a:extLst>
              <a:ext uri="{FF2B5EF4-FFF2-40B4-BE49-F238E27FC236}">
                <a16:creationId xmlns:a16="http://schemas.microsoft.com/office/drawing/2014/main" id="{2330350D-5858-4415-8F1E-0F1646E22BFD}"/>
              </a:ext>
            </a:extLst>
          </p:cNvPr>
          <p:cNvPicPr>
            <a:picLocks noChangeAspect="1"/>
          </p:cNvPicPr>
          <p:nvPr/>
        </p:nvPicPr>
        <p:blipFill rotWithShape="1">
          <a:blip r:embed="rId2"/>
          <a:srcRect t="6945"/>
          <a:stretch/>
        </p:blipFill>
        <p:spPr>
          <a:xfrm>
            <a:off x="1773382" y="3204488"/>
            <a:ext cx="4710545" cy="3046376"/>
          </a:xfrm>
          <a:prstGeom prst="rect">
            <a:avLst/>
          </a:prstGeom>
        </p:spPr>
      </p:pic>
    </p:spTree>
    <p:extLst>
      <p:ext uri="{BB962C8B-B14F-4D97-AF65-F5344CB8AC3E}">
        <p14:creationId xmlns:p14="http://schemas.microsoft.com/office/powerpoint/2010/main" val="745959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3404F-E65E-4B65-9692-43E00C82F0F4}"/>
              </a:ext>
            </a:extLst>
          </p:cNvPr>
          <p:cNvSpPr>
            <a:spLocks noGrp="1"/>
          </p:cNvSpPr>
          <p:nvPr>
            <p:ph type="title"/>
          </p:nvPr>
        </p:nvSpPr>
        <p:spPr/>
        <p:txBody>
          <a:bodyPr/>
          <a:lstStyle/>
          <a:p>
            <a:endParaRPr lang="ro-RO" dirty="0"/>
          </a:p>
        </p:txBody>
      </p:sp>
      <p:sp>
        <p:nvSpPr>
          <p:cNvPr id="3" name="Content Placeholder 2">
            <a:extLst>
              <a:ext uri="{FF2B5EF4-FFF2-40B4-BE49-F238E27FC236}">
                <a16:creationId xmlns:a16="http://schemas.microsoft.com/office/drawing/2014/main" id="{1E510F81-798F-45E5-8359-5BC7E917D60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83759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0C3A9-4E3A-4791-AB4A-788D5AA6BC5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CDA3E981-D45A-4586-81C1-07CFD00F858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537372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4A971-F31B-4DC6-97B2-C8FE37D8E21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D77714EB-D47C-4B9D-8C45-C56E43A1D4D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490052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1C48F-FCB9-46D9-AC5A-FF3A871056DF}"/>
              </a:ext>
            </a:extLst>
          </p:cNvPr>
          <p:cNvSpPr>
            <a:spLocks noGrp="1"/>
          </p:cNvSpPr>
          <p:nvPr>
            <p:ph type="title"/>
          </p:nvPr>
        </p:nvSpPr>
        <p:spPr/>
        <p:txBody>
          <a:bodyPr/>
          <a:lstStyle/>
          <a:p>
            <a:r>
              <a:rPr lang="ro-RO" dirty="0"/>
              <a:t>TURISMUL</a:t>
            </a:r>
          </a:p>
        </p:txBody>
      </p:sp>
      <p:sp>
        <p:nvSpPr>
          <p:cNvPr id="3" name="Content Placeholder 2">
            <a:extLst>
              <a:ext uri="{FF2B5EF4-FFF2-40B4-BE49-F238E27FC236}">
                <a16:creationId xmlns:a16="http://schemas.microsoft.com/office/drawing/2014/main" id="{6857A1E3-5B89-4ADC-A18C-339AD97A38B4}"/>
              </a:ext>
            </a:extLst>
          </p:cNvPr>
          <p:cNvSpPr>
            <a:spLocks noGrp="1"/>
          </p:cNvSpPr>
          <p:nvPr>
            <p:ph idx="1"/>
          </p:nvPr>
        </p:nvSpPr>
        <p:spPr/>
        <p:txBody>
          <a:bodyPr/>
          <a:lstStyle/>
          <a:p>
            <a:r>
              <a:rPr lang="ro-RO" dirty="0"/>
              <a:t>Cea mai fermecătoare capitală din Europa centrala .</a:t>
            </a:r>
          </a:p>
          <a:p>
            <a:r>
              <a:rPr lang="ro-RO" dirty="0"/>
              <a:t>Are o populație de aproximativ 280.000</a:t>
            </a:r>
          </a:p>
          <a:p>
            <a:endParaRPr lang="ro-RO" dirty="0"/>
          </a:p>
          <a:p>
            <a:r>
              <a:rPr lang="en-US" dirty="0" err="1"/>
              <a:t>Cele</a:t>
            </a:r>
            <a:r>
              <a:rPr lang="en-US" dirty="0"/>
              <a:t> </a:t>
            </a:r>
            <a:r>
              <a:rPr lang="en-US" dirty="0" err="1"/>
              <a:t>mai</a:t>
            </a:r>
            <a:r>
              <a:rPr lang="en-US" dirty="0"/>
              <a:t> </a:t>
            </a:r>
            <a:r>
              <a:rPr lang="en-US" dirty="0" err="1"/>
              <a:t>importante</a:t>
            </a:r>
            <a:r>
              <a:rPr lang="en-US" dirty="0"/>
              <a:t> </a:t>
            </a:r>
            <a:r>
              <a:rPr lang="en-US" dirty="0" err="1"/>
              <a:t>atrac</a:t>
            </a:r>
            <a:r>
              <a:rPr lang="ro-RO" dirty="0"/>
              <a:t>ții turistice sun</a:t>
            </a:r>
            <a:r>
              <a:rPr lang="en-US" dirty="0"/>
              <a:t>t:</a:t>
            </a:r>
          </a:p>
          <a:p>
            <a:endParaRPr lang="en-US" dirty="0"/>
          </a:p>
          <a:p>
            <a:endParaRPr lang="ro-RO" dirty="0"/>
          </a:p>
        </p:txBody>
      </p:sp>
      <p:pic>
        <p:nvPicPr>
          <p:cNvPr id="5" name="Picture 4">
            <a:extLst>
              <a:ext uri="{FF2B5EF4-FFF2-40B4-BE49-F238E27FC236}">
                <a16:creationId xmlns:a16="http://schemas.microsoft.com/office/drawing/2014/main" id="{773280C8-5E7C-4230-B447-058E9DCEB23A}"/>
              </a:ext>
            </a:extLst>
          </p:cNvPr>
          <p:cNvPicPr>
            <a:picLocks noChangeAspect="1"/>
          </p:cNvPicPr>
          <p:nvPr/>
        </p:nvPicPr>
        <p:blipFill>
          <a:blip r:embed="rId3"/>
          <a:stretch>
            <a:fillRect/>
          </a:stretch>
        </p:blipFill>
        <p:spPr>
          <a:xfrm>
            <a:off x="6395622" y="3429000"/>
            <a:ext cx="4719220" cy="2654561"/>
          </a:xfrm>
          <a:prstGeom prst="rect">
            <a:avLst/>
          </a:prstGeom>
        </p:spPr>
      </p:pic>
    </p:spTree>
    <p:extLst>
      <p:ext uri="{BB962C8B-B14F-4D97-AF65-F5344CB8AC3E}">
        <p14:creationId xmlns:p14="http://schemas.microsoft.com/office/powerpoint/2010/main" val="1127771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D27C4-79C9-4B43-B166-75EE8B3CE19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99E44817-3C20-4075-BF9A-1168C111F94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469243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F444C-D0FE-4FF4-BC76-10A7637E919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603B45F5-7C26-4729-8410-16FDFA7DC7C2}"/>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41742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3CF75-5AF0-4B13-AF73-719725B5687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A53B5C5A-3967-478D-9AFE-A2D905FC19B5}"/>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113679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E9191-E67C-4A26-BE56-00B61E8794E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1E05919D-339A-4FB1-BA61-3D0E1EAFF643}"/>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273866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65A9D-EEAC-458F-98BB-93F62133330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566F6EE-F92A-41AA-B4EB-03CBC26B64F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32744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96FFE-55BE-4193-8C89-A2C713646AE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DE47DF2F-BCED-48D1-8297-5C5F5DDB7103}"/>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224568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CC314-0AD2-40EA-845C-486BDB79554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F7BA3787-569A-48FC-8844-0DF7EC4CF97A}"/>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507751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60AC2-527D-4E37-B820-736D08D3972D}"/>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78AF0AB4-A7B1-4DED-81FC-AA79E5480E8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835310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B8A67-2E6F-4004-872F-FA6C2D4198D3}"/>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44227CF4-FE44-4FF3-9D51-E7C9766D153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666851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C6825-0797-4A4A-B5F4-387BB6AE681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55EBC05-4FBF-414D-B5CE-9C3A728FF84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483686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0AA32-A485-4158-9703-4985F3F86720}"/>
              </a:ext>
            </a:extLst>
          </p:cNvPr>
          <p:cNvSpPr>
            <a:spLocks noGrp="1"/>
          </p:cNvSpPr>
          <p:nvPr>
            <p:ph type="title"/>
          </p:nvPr>
        </p:nvSpPr>
        <p:spPr/>
        <p:txBody>
          <a:bodyPr/>
          <a:lstStyle/>
          <a:p>
            <a:r>
              <a:rPr lang="en-US" dirty="0"/>
              <a:t>1. </a:t>
            </a:r>
            <a:r>
              <a:rPr lang="en-US" dirty="0" err="1"/>
              <a:t>Podul</a:t>
            </a:r>
            <a:r>
              <a:rPr lang="en-US" dirty="0"/>
              <a:t> </a:t>
            </a:r>
            <a:r>
              <a:rPr lang="en-US" dirty="0" err="1"/>
              <a:t>Dragonului</a:t>
            </a:r>
            <a:r>
              <a:rPr lang="en-US" dirty="0"/>
              <a:t> </a:t>
            </a:r>
            <a:endParaRPr lang="ro-RO" dirty="0"/>
          </a:p>
        </p:txBody>
      </p:sp>
      <p:sp>
        <p:nvSpPr>
          <p:cNvPr id="5" name="Content Placeholder 4">
            <a:extLst>
              <a:ext uri="{FF2B5EF4-FFF2-40B4-BE49-F238E27FC236}">
                <a16:creationId xmlns:a16="http://schemas.microsoft.com/office/drawing/2014/main" id="{304AD640-E24B-4F91-B627-2BAFF66D2830}"/>
              </a:ext>
            </a:extLst>
          </p:cNvPr>
          <p:cNvSpPr>
            <a:spLocks noGrp="1"/>
          </p:cNvSpPr>
          <p:nvPr>
            <p:ph idx="1"/>
          </p:nvPr>
        </p:nvSpPr>
        <p:spPr/>
        <p:txBody>
          <a:bodyPr/>
          <a:lstStyle/>
          <a:p>
            <a:r>
              <a:rPr lang="en-US" dirty="0"/>
              <a:t>Este un pod superb care </a:t>
            </a:r>
            <a:r>
              <a:rPr lang="en-US" dirty="0" err="1"/>
              <a:t>simbolizeaz</a:t>
            </a:r>
            <a:r>
              <a:rPr lang="ro-RO" dirty="0"/>
              <a:t>ă frumusețea, istoria si stilul arhitectual al capitalei. </a:t>
            </a:r>
          </a:p>
          <a:p>
            <a:endParaRPr lang="ro-RO" dirty="0"/>
          </a:p>
        </p:txBody>
      </p:sp>
      <p:pic>
        <p:nvPicPr>
          <p:cNvPr id="6" name="Picture 5">
            <a:extLst>
              <a:ext uri="{FF2B5EF4-FFF2-40B4-BE49-F238E27FC236}">
                <a16:creationId xmlns:a16="http://schemas.microsoft.com/office/drawing/2014/main" id="{7FF2CBD4-4DD0-48D0-BC0C-8821148C3F89}"/>
              </a:ext>
            </a:extLst>
          </p:cNvPr>
          <p:cNvPicPr>
            <a:picLocks noChangeAspect="1"/>
          </p:cNvPicPr>
          <p:nvPr/>
        </p:nvPicPr>
        <p:blipFill>
          <a:blip r:embed="rId3"/>
          <a:stretch>
            <a:fillRect/>
          </a:stretch>
        </p:blipFill>
        <p:spPr>
          <a:xfrm>
            <a:off x="3241990" y="3167694"/>
            <a:ext cx="6363647" cy="3122401"/>
          </a:xfrm>
          <a:prstGeom prst="rect">
            <a:avLst/>
          </a:prstGeom>
        </p:spPr>
      </p:pic>
    </p:spTree>
    <p:extLst>
      <p:ext uri="{BB962C8B-B14F-4D97-AF65-F5344CB8AC3E}">
        <p14:creationId xmlns:p14="http://schemas.microsoft.com/office/powerpoint/2010/main" val="1479819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A314-7759-4B2E-B3BD-63B83423B506}"/>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2F7F5431-1EC5-45B7-94CE-94967BD37C21}"/>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815592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E0C46-C155-44C5-B119-DBE5228A7BA0}"/>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645DF0D-1DBC-4928-A0DF-8DC5856370D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84035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A1EA-2DEA-4171-9F69-B09A6BCCA47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4EC7CBCD-D54A-45A1-B582-3A70DABB58A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967924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1C079-1229-43C1-8ADC-BD9C696C7F7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CC3D6D6D-E0C8-4A8F-85DF-490C9BEBEC8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2917026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0C589-83F9-4707-8C19-5900C9932EC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B848D0DC-6126-4C6A-B044-8F887621DAB7}"/>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320699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3DED0-9E64-4EC5-B554-9EFC1900EC59}"/>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8545C77-70BD-466D-AEF3-812AB66532FA}"/>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476870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CD0F-0CF1-489A-8D37-3E3C35875E0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1E9C8B7-E384-4C14-AE49-52A21E55D9F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2333156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5E4F-8358-4AFE-92B9-9DC31C3071DD}"/>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23E3938D-077C-4721-99FB-BBD783F3B949}"/>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652821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D9FA-C176-4A6D-9FA6-E79767A0762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CE08B5EC-10D6-41B0-BF83-812CB7FFE16E}"/>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2804249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4E1E2-88F5-46CE-B623-5414BE7AA9D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3752B8FD-75C2-483B-99EA-121D6FA1674D}"/>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53108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B8E9D-F6D4-4503-987B-55A13AC66D1D}"/>
              </a:ext>
            </a:extLst>
          </p:cNvPr>
          <p:cNvSpPr>
            <a:spLocks noGrp="1"/>
          </p:cNvSpPr>
          <p:nvPr>
            <p:ph type="title"/>
          </p:nvPr>
        </p:nvSpPr>
        <p:spPr/>
        <p:txBody>
          <a:bodyPr/>
          <a:lstStyle/>
          <a:p>
            <a:r>
              <a:rPr lang="ro-RO" dirty="0"/>
              <a:t>2. Parcul Tivoli</a:t>
            </a:r>
          </a:p>
        </p:txBody>
      </p:sp>
      <p:sp>
        <p:nvSpPr>
          <p:cNvPr id="3" name="Content Placeholder 2">
            <a:extLst>
              <a:ext uri="{FF2B5EF4-FFF2-40B4-BE49-F238E27FC236}">
                <a16:creationId xmlns:a16="http://schemas.microsoft.com/office/drawing/2014/main" id="{8EC73AFB-B8DB-4D2F-820E-B8AA3E4F6E55}"/>
              </a:ext>
            </a:extLst>
          </p:cNvPr>
          <p:cNvSpPr>
            <a:spLocks noGrp="1"/>
          </p:cNvSpPr>
          <p:nvPr>
            <p:ph idx="1"/>
          </p:nvPr>
        </p:nvSpPr>
        <p:spPr/>
        <p:txBody>
          <a:bodyPr/>
          <a:lstStyle/>
          <a:p>
            <a:r>
              <a:rPr lang="ro-RO" dirty="0"/>
              <a:t>Este cel mai mare parc din oraș și reprezintă sufletul verde al Ljubljanei.</a:t>
            </a:r>
          </a:p>
          <a:p>
            <a:endParaRPr lang="ro-RO" dirty="0"/>
          </a:p>
        </p:txBody>
      </p:sp>
      <p:pic>
        <p:nvPicPr>
          <p:cNvPr id="4" name="Picture 3">
            <a:extLst>
              <a:ext uri="{FF2B5EF4-FFF2-40B4-BE49-F238E27FC236}">
                <a16:creationId xmlns:a16="http://schemas.microsoft.com/office/drawing/2014/main" id="{23807A14-C1CA-4D6C-8EAF-E5A36BD9759C}"/>
              </a:ext>
            </a:extLst>
          </p:cNvPr>
          <p:cNvPicPr>
            <a:picLocks noChangeAspect="1"/>
          </p:cNvPicPr>
          <p:nvPr/>
        </p:nvPicPr>
        <p:blipFill>
          <a:blip r:embed="rId3"/>
          <a:stretch>
            <a:fillRect/>
          </a:stretch>
        </p:blipFill>
        <p:spPr>
          <a:xfrm>
            <a:off x="2300990" y="3195961"/>
            <a:ext cx="5964121" cy="3195961"/>
          </a:xfrm>
          <a:prstGeom prst="rect">
            <a:avLst/>
          </a:prstGeom>
        </p:spPr>
      </p:pic>
    </p:spTree>
    <p:extLst>
      <p:ext uri="{BB962C8B-B14F-4D97-AF65-F5344CB8AC3E}">
        <p14:creationId xmlns:p14="http://schemas.microsoft.com/office/powerpoint/2010/main" val="32505644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9BBCD-D91C-492E-964C-365436F2758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B482938-0158-4E66-ABAC-544FEB48B456}"/>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8472051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DBF0E-4731-4730-BF7D-80E8583FBFF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D76FC92D-40C0-4B35-A23A-63916FEECEA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9514853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278AC-7DBE-42F8-84E0-F50301BC5B8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3E218D65-FDCF-4931-8684-72440BFB4A1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9478247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6CFF4-6E77-4414-B099-4545910EB5D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F48238AB-D7B5-4F75-A876-7F96CEA60BB5}"/>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2129092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B56B1-4C8E-4FB2-A3B9-A5DC7BD4B61D}"/>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F58DD3B4-F083-44ED-AD8B-CD9B1181333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1165353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EE05F-7770-4AF8-8C8A-08832D10598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C0E73E99-3B59-41A0-9F61-E2F73CDCE0C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5144998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A4EBF-2497-4F5A-A328-D5631632494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AE460850-9D39-4AAC-8DC5-3F4F951854AE}"/>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981617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E8CAB-B7E6-4285-945B-341E4196003C}"/>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8303219A-68FA-45F4-BBFE-3FE0EA6A818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7053555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A9454-ACE6-4881-A343-186875A9295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14F931B-7A95-4086-B793-A79CED7BE2E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772081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8028F-E354-4CBC-BBD5-4A363F88C70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6B26007C-E2B7-467F-8288-F04ED0AEC675}"/>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4266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02098-FEE9-4F90-A24B-E3F660D57C0D}"/>
              </a:ext>
            </a:extLst>
          </p:cNvPr>
          <p:cNvSpPr>
            <a:spLocks noGrp="1"/>
          </p:cNvSpPr>
          <p:nvPr>
            <p:ph type="title"/>
          </p:nvPr>
        </p:nvSpPr>
        <p:spPr/>
        <p:txBody>
          <a:bodyPr/>
          <a:lstStyle/>
          <a:p>
            <a:r>
              <a:rPr lang="ro-RO" dirty="0"/>
              <a:t>3.Malul râului Ljubljanica</a:t>
            </a:r>
          </a:p>
        </p:txBody>
      </p:sp>
      <p:sp>
        <p:nvSpPr>
          <p:cNvPr id="3" name="Content Placeholder 2">
            <a:extLst>
              <a:ext uri="{FF2B5EF4-FFF2-40B4-BE49-F238E27FC236}">
                <a16:creationId xmlns:a16="http://schemas.microsoft.com/office/drawing/2014/main" id="{A9A8731B-DCF2-42DB-AE57-5DF0D36932E3}"/>
              </a:ext>
            </a:extLst>
          </p:cNvPr>
          <p:cNvSpPr>
            <a:spLocks noGrp="1"/>
          </p:cNvSpPr>
          <p:nvPr>
            <p:ph idx="1"/>
          </p:nvPr>
        </p:nvSpPr>
        <p:spPr/>
        <p:txBody>
          <a:bodyPr/>
          <a:lstStyle/>
          <a:p>
            <a:r>
              <a:rPr lang="ro-RO" dirty="0"/>
              <a:t>Acest râu desparte centrul medieval de restul orașului.</a:t>
            </a:r>
          </a:p>
          <a:p>
            <a:endParaRPr lang="ro-RO" dirty="0"/>
          </a:p>
        </p:txBody>
      </p:sp>
      <p:pic>
        <p:nvPicPr>
          <p:cNvPr id="4" name="Picture 3">
            <a:extLst>
              <a:ext uri="{FF2B5EF4-FFF2-40B4-BE49-F238E27FC236}">
                <a16:creationId xmlns:a16="http://schemas.microsoft.com/office/drawing/2014/main" id="{4FFC3014-8378-40D2-B410-D2615E155048}"/>
              </a:ext>
            </a:extLst>
          </p:cNvPr>
          <p:cNvPicPr>
            <a:picLocks noChangeAspect="1"/>
          </p:cNvPicPr>
          <p:nvPr/>
        </p:nvPicPr>
        <p:blipFill>
          <a:blip r:embed="rId3"/>
          <a:stretch>
            <a:fillRect/>
          </a:stretch>
        </p:blipFill>
        <p:spPr>
          <a:xfrm>
            <a:off x="1544715" y="3038595"/>
            <a:ext cx="8123067" cy="3351246"/>
          </a:xfrm>
          <a:prstGeom prst="rect">
            <a:avLst/>
          </a:prstGeom>
        </p:spPr>
      </p:pic>
    </p:spTree>
    <p:extLst>
      <p:ext uri="{BB962C8B-B14F-4D97-AF65-F5344CB8AC3E}">
        <p14:creationId xmlns:p14="http://schemas.microsoft.com/office/powerpoint/2010/main" val="19828598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CB49F-8564-4F3C-A1AB-054598D5649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A74B4E3C-913D-40A2-8027-32B2AD6D99B9}"/>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905358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C4FEC-34BB-4FB4-A4B0-89BB166B5B1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809788FF-5A49-436B-9A93-86A5AB95121A}"/>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344426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18F2C-2032-4BF1-801F-9D13ED33809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C091846B-10AF-4FB4-93FE-0644C2A775E7}"/>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131898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6EFD6-6F6E-4A6E-9E87-0A0D739D1493}"/>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E86FACAD-FD70-43CD-968D-0E4A524F320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2434339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05FE1-C0C9-442A-AFA1-59EF6C5DFCA1}"/>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AAD69466-B975-43ED-8B6E-C547DF68624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2299064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A74E-CA5A-4895-9250-3283C074EC0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4E56BE49-AF17-45A2-AE48-5DB4BD58BD3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911766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A741D-AB3D-4C6A-AD8D-7CDDD21AB314}"/>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2AEFAC4C-EBA1-490C-A5E1-4FB2D9A6DF8E}"/>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193404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9EB44-F066-4E9C-B242-2EA56ABF05D2}"/>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EDD1781D-665E-49AD-8B53-860D37B1DEB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1115225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F64CF-8D02-4300-9A3A-9C3D36BAF1E6}"/>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515F820B-237F-4587-8A15-609A6CC8EAC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753907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A66D2-1FC3-4ED2-9116-2EBB340F3F76}"/>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670120C5-D541-4D57-85D9-89707EC2F610}"/>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012006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759D6-68C0-4350-A60A-C13EB5E4D51F}"/>
              </a:ext>
            </a:extLst>
          </p:cNvPr>
          <p:cNvSpPr>
            <a:spLocks noGrp="1"/>
          </p:cNvSpPr>
          <p:nvPr>
            <p:ph type="title"/>
          </p:nvPr>
        </p:nvSpPr>
        <p:spPr/>
        <p:txBody>
          <a:bodyPr/>
          <a:lstStyle/>
          <a:p>
            <a:r>
              <a:rPr lang="ro-RO" dirty="0"/>
              <a:t>4. Piața Preseren</a:t>
            </a:r>
          </a:p>
        </p:txBody>
      </p:sp>
      <p:sp>
        <p:nvSpPr>
          <p:cNvPr id="3" name="Content Placeholder 2">
            <a:extLst>
              <a:ext uri="{FF2B5EF4-FFF2-40B4-BE49-F238E27FC236}">
                <a16:creationId xmlns:a16="http://schemas.microsoft.com/office/drawing/2014/main" id="{3A9AFEBE-D37B-48C8-A0FA-4CC4C5D8D02C}"/>
              </a:ext>
            </a:extLst>
          </p:cNvPr>
          <p:cNvSpPr>
            <a:spLocks noGrp="1"/>
          </p:cNvSpPr>
          <p:nvPr>
            <p:ph idx="1"/>
          </p:nvPr>
        </p:nvSpPr>
        <p:spPr/>
        <p:txBody>
          <a:bodyPr/>
          <a:lstStyle/>
          <a:p>
            <a:endParaRPr lang="ro-RO" dirty="0"/>
          </a:p>
          <a:p>
            <a:r>
              <a:rPr lang="ro-RO" dirty="0"/>
              <a:t>Este piața centrală a capitalei Slovene.</a:t>
            </a:r>
          </a:p>
          <a:p>
            <a:endParaRPr lang="ro-RO" dirty="0"/>
          </a:p>
        </p:txBody>
      </p:sp>
      <p:pic>
        <p:nvPicPr>
          <p:cNvPr id="4" name="Picture 3">
            <a:extLst>
              <a:ext uri="{FF2B5EF4-FFF2-40B4-BE49-F238E27FC236}">
                <a16:creationId xmlns:a16="http://schemas.microsoft.com/office/drawing/2014/main" id="{37B5D0C8-37DB-411B-B4AF-55C6BFEC50ED}"/>
              </a:ext>
            </a:extLst>
          </p:cNvPr>
          <p:cNvPicPr>
            <a:picLocks noChangeAspect="1"/>
          </p:cNvPicPr>
          <p:nvPr/>
        </p:nvPicPr>
        <p:blipFill>
          <a:blip r:embed="rId3"/>
          <a:stretch>
            <a:fillRect/>
          </a:stretch>
        </p:blipFill>
        <p:spPr>
          <a:xfrm>
            <a:off x="1812154" y="3554022"/>
            <a:ext cx="6168872" cy="3139741"/>
          </a:xfrm>
          <a:prstGeom prst="rect">
            <a:avLst/>
          </a:prstGeom>
        </p:spPr>
      </p:pic>
    </p:spTree>
    <p:extLst>
      <p:ext uri="{BB962C8B-B14F-4D97-AF65-F5344CB8AC3E}">
        <p14:creationId xmlns:p14="http://schemas.microsoft.com/office/powerpoint/2010/main" val="37155095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0D140-36F4-41AD-9802-9098BD867D8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84000785-064B-449D-AA80-5088D8047B1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719721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DCB2B-ECEA-4806-BE46-5239BAD41EA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20D7A44E-6FB5-4294-AB9D-FF6591537C01}"/>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3552315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2BBDA-D8DB-43A7-9EC2-5EBBA63B589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58D18804-5C65-4F7C-B18F-38DFF2D05DA1}"/>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7805332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15582-DAE8-4577-B160-0DE9EF0BDB88}"/>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DF582EC6-D59F-4964-A73E-90E1A361A3B3}"/>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3115532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D892B-FCF3-44C8-A149-462174C2CA46}"/>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7B9537A9-9AA1-49EA-9EC7-E38C3FDDD8A8}"/>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7152234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C09E6-232E-4268-976B-CBDE45804FC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F8A58197-B5CF-46D0-8734-59672084217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3952514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C6581-4938-4B53-B412-C7DB4CCDEEB5}"/>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AB83E95E-8F98-49BD-8260-3F516765255E}"/>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273565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B124D-68C0-4746-94A8-418E7AED6AAF}"/>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F17A4796-B340-4C06-8049-53E135BD6E56}"/>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9796690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BB534-8103-4124-82B2-FF5B59B3A001}"/>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7B5C78AF-DD05-45A7-8E9C-9F378B99158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7853532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9CE7C-FFDC-4059-95B0-E19E0E630342}"/>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5B9EF347-C813-44C8-8860-FB757DAF4BF8}"/>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606283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265DA-EE08-46F4-9697-C00EA28BB0CD}"/>
              </a:ext>
            </a:extLst>
          </p:cNvPr>
          <p:cNvSpPr>
            <a:spLocks noGrp="1"/>
          </p:cNvSpPr>
          <p:nvPr>
            <p:ph type="title"/>
          </p:nvPr>
        </p:nvSpPr>
        <p:spPr/>
        <p:txBody>
          <a:bodyPr/>
          <a:lstStyle/>
          <a:p>
            <a:r>
              <a:rPr lang="ro-RO" dirty="0"/>
              <a:t>5. Piața centrală</a:t>
            </a:r>
          </a:p>
        </p:txBody>
      </p:sp>
      <p:sp>
        <p:nvSpPr>
          <p:cNvPr id="3" name="Content Placeholder 2">
            <a:extLst>
              <a:ext uri="{FF2B5EF4-FFF2-40B4-BE49-F238E27FC236}">
                <a16:creationId xmlns:a16="http://schemas.microsoft.com/office/drawing/2014/main" id="{ACC9E2BC-8287-483F-A3A6-4DC8B0A5A41D}"/>
              </a:ext>
            </a:extLst>
          </p:cNvPr>
          <p:cNvSpPr>
            <a:spLocks noGrp="1"/>
          </p:cNvSpPr>
          <p:nvPr>
            <p:ph idx="1"/>
          </p:nvPr>
        </p:nvSpPr>
        <p:spPr/>
        <p:txBody>
          <a:bodyPr/>
          <a:lstStyle/>
          <a:p>
            <a:r>
              <a:rPr lang="ro-RO" dirty="0"/>
              <a:t>Mai este numită și </a:t>
            </a:r>
            <a:r>
              <a:rPr lang="en-US" dirty="0"/>
              <a:t>“ </a:t>
            </a:r>
            <a:r>
              <a:rPr lang="ro-RO" dirty="0"/>
              <a:t>Gălăgioasa Piață Centrală </a:t>
            </a:r>
            <a:r>
              <a:rPr lang="en-US" dirty="0"/>
              <a:t>“</a:t>
            </a:r>
          </a:p>
          <a:p>
            <a:endParaRPr lang="ro-RO" dirty="0"/>
          </a:p>
        </p:txBody>
      </p:sp>
      <p:pic>
        <p:nvPicPr>
          <p:cNvPr id="4" name="Picture 3">
            <a:extLst>
              <a:ext uri="{FF2B5EF4-FFF2-40B4-BE49-F238E27FC236}">
                <a16:creationId xmlns:a16="http://schemas.microsoft.com/office/drawing/2014/main" id="{E57699CA-8880-42E8-8EB3-A889276E6A93}"/>
              </a:ext>
            </a:extLst>
          </p:cNvPr>
          <p:cNvPicPr>
            <a:picLocks noChangeAspect="1"/>
          </p:cNvPicPr>
          <p:nvPr/>
        </p:nvPicPr>
        <p:blipFill>
          <a:blip r:embed="rId3"/>
          <a:stretch>
            <a:fillRect/>
          </a:stretch>
        </p:blipFill>
        <p:spPr>
          <a:xfrm>
            <a:off x="1757777" y="3306931"/>
            <a:ext cx="6445189" cy="2996215"/>
          </a:xfrm>
          <a:prstGeom prst="rect">
            <a:avLst/>
          </a:prstGeom>
        </p:spPr>
      </p:pic>
    </p:spTree>
    <p:extLst>
      <p:ext uri="{BB962C8B-B14F-4D97-AF65-F5344CB8AC3E}">
        <p14:creationId xmlns:p14="http://schemas.microsoft.com/office/powerpoint/2010/main" val="35184165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80DE6-A406-4B27-9207-C0DB8BDC3C9D}"/>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4B0D3522-0451-4959-A0AF-84DDAD83A9C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6457488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8B86B-CB8B-40DB-9F04-56A9D7C3B530}"/>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592ACF55-D097-485C-8463-5B20C8223B11}"/>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3560562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11CB6-2114-4D0A-99FA-F938A4583AD6}"/>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A31EA5E-1984-4E19-8E8A-29D11A622B6F}"/>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26179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8E6E-D5D7-436E-ABFF-3CA5E266A25C}"/>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792110A1-A087-436E-A16E-217A2DD0B692}"/>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864984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AFDCE-A01C-4FFF-B203-64F08F00BBB4}"/>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636C4AA8-5BD8-4378-9F09-12EB4CCC0A2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74409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FC9FF-C8BB-4A84-8AFF-E07092DF58E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27F87B2C-FB70-4713-9258-51002FC92FB5}"/>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8403032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AAF5A-0D58-4FCD-9CCD-D61AF82EFAC4}"/>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0B7D0F3-4938-4398-A4E3-4DC8B77D9A96}"/>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428433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453D7-F7B9-486D-930C-1948864E61AC}"/>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ECEE07A4-1B29-4DD9-81B4-1182925362B1}"/>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5288286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22F76-56ED-45FD-8B72-F8C0ECEDAF4C}"/>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D58ACA76-34FD-4DAA-BDCE-43BC9C98175A}"/>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2195248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DCFBA-3E06-4052-B365-4304ED889B9E}"/>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BF32FEF0-5E4D-458D-B30E-FE54AFD7804B}"/>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512550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57D82-B104-43B4-B3FE-52E134239ACE}"/>
              </a:ext>
            </a:extLst>
          </p:cNvPr>
          <p:cNvSpPr>
            <a:spLocks noGrp="1"/>
          </p:cNvSpPr>
          <p:nvPr>
            <p:ph type="title"/>
          </p:nvPr>
        </p:nvSpPr>
        <p:spPr/>
        <p:txBody>
          <a:bodyPr/>
          <a:lstStyle/>
          <a:p>
            <a:r>
              <a:rPr lang="en-US" dirty="0"/>
              <a:t>6. </a:t>
            </a:r>
            <a:r>
              <a:rPr lang="en-US" dirty="0" err="1"/>
              <a:t>Castelul</a:t>
            </a:r>
            <a:r>
              <a:rPr lang="en-US" dirty="0"/>
              <a:t> Ljubljana </a:t>
            </a:r>
            <a:endParaRPr lang="ro-RO" dirty="0"/>
          </a:p>
        </p:txBody>
      </p:sp>
      <p:sp>
        <p:nvSpPr>
          <p:cNvPr id="5" name="Content Placeholder 4">
            <a:extLst>
              <a:ext uri="{FF2B5EF4-FFF2-40B4-BE49-F238E27FC236}">
                <a16:creationId xmlns:a16="http://schemas.microsoft.com/office/drawing/2014/main" id="{176A6EBD-690C-43DA-8F92-79419E4015A2}"/>
              </a:ext>
            </a:extLst>
          </p:cNvPr>
          <p:cNvSpPr>
            <a:spLocks noGrp="1"/>
          </p:cNvSpPr>
          <p:nvPr>
            <p:ph idx="1"/>
          </p:nvPr>
        </p:nvSpPr>
        <p:spPr/>
        <p:txBody>
          <a:bodyPr/>
          <a:lstStyle/>
          <a:p>
            <a:r>
              <a:rPr lang="ro-RO" dirty="0"/>
              <a:t>Acesta este cel mai important monument din Ljibljana </a:t>
            </a:r>
          </a:p>
          <a:p>
            <a:endParaRPr lang="ro-RO" dirty="0"/>
          </a:p>
        </p:txBody>
      </p:sp>
      <p:pic>
        <p:nvPicPr>
          <p:cNvPr id="6" name="Picture 5">
            <a:extLst>
              <a:ext uri="{FF2B5EF4-FFF2-40B4-BE49-F238E27FC236}">
                <a16:creationId xmlns:a16="http://schemas.microsoft.com/office/drawing/2014/main" id="{54237F2F-D0DD-4201-A207-C9282C6FA9DC}"/>
              </a:ext>
            </a:extLst>
          </p:cNvPr>
          <p:cNvPicPr>
            <a:picLocks noChangeAspect="1"/>
          </p:cNvPicPr>
          <p:nvPr/>
        </p:nvPicPr>
        <p:blipFill>
          <a:blip r:embed="rId3"/>
          <a:stretch>
            <a:fillRect/>
          </a:stretch>
        </p:blipFill>
        <p:spPr>
          <a:xfrm>
            <a:off x="2211387" y="3131203"/>
            <a:ext cx="5302784" cy="2753129"/>
          </a:xfrm>
          <a:prstGeom prst="rect">
            <a:avLst/>
          </a:prstGeom>
        </p:spPr>
      </p:pic>
    </p:spTree>
    <p:extLst>
      <p:ext uri="{BB962C8B-B14F-4D97-AF65-F5344CB8AC3E}">
        <p14:creationId xmlns:p14="http://schemas.microsoft.com/office/powerpoint/2010/main" val="22636094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1B01-1EAD-4A8B-9948-8FABFB26857A}"/>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90398EB9-966E-4D59-819E-F92C6897D649}"/>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0499665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48E49-7B6C-44A2-B300-14BC46F1DDF0}"/>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0F01D51A-0FAC-4C80-9E33-5E4610AEB638}"/>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1964212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D6657-A5D6-4E44-81C5-D236D44251B1}"/>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1572CB91-1818-4885-A68F-CCE1940D92DC}"/>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34218083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B71E3-FFD5-4D84-BA17-7CBA69533567}"/>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B779141F-9EE3-4093-B4C3-61F40EDC8EC8}"/>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5993848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2ACE6-4E78-433F-810F-EF28C05BE07B}"/>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B62F168D-299D-41CF-B06E-4C234C0D1FE9}"/>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20238787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FE6FE-D9C6-4474-B05A-80A4887F7160}"/>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73AC15EA-56A6-4E75-B172-FCA66994E5FE}"/>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4834160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D10B7-D526-4C63-93AC-4483D2DF74E1}"/>
              </a:ext>
            </a:extLst>
          </p:cNvPr>
          <p:cNvSpPr>
            <a:spLocks noGrp="1"/>
          </p:cNvSpPr>
          <p:nvPr>
            <p:ph type="title"/>
          </p:nvPr>
        </p:nvSpPr>
        <p:spPr/>
        <p:txBody>
          <a:bodyPr/>
          <a:lstStyle/>
          <a:p>
            <a:endParaRPr lang="ro-RO"/>
          </a:p>
        </p:txBody>
      </p:sp>
      <p:sp>
        <p:nvSpPr>
          <p:cNvPr id="3" name="Content Placeholder 2">
            <a:extLst>
              <a:ext uri="{FF2B5EF4-FFF2-40B4-BE49-F238E27FC236}">
                <a16:creationId xmlns:a16="http://schemas.microsoft.com/office/drawing/2014/main" id="{92187594-E2DE-44FD-924F-53E2ECE84FE4}"/>
              </a:ext>
            </a:extLst>
          </p:cNvPr>
          <p:cNvSpPr>
            <a:spLocks noGrp="1"/>
          </p:cNvSpPr>
          <p:nvPr>
            <p:ph idx="1"/>
          </p:nvPr>
        </p:nvSpPr>
        <p:spPr/>
        <p:txBody>
          <a:bodyPr/>
          <a:lstStyle/>
          <a:p>
            <a:endParaRPr lang="ro-RO"/>
          </a:p>
        </p:txBody>
      </p:sp>
    </p:spTree>
    <p:extLst>
      <p:ext uri="{BB962C8B-B14F-4D97-AF65-F5344CB8AC3E}">
        <p14:creationId xmlns:p14="http://schemas.microsoft.com/office/powerpoint/2010/main" val="1307291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79B4D-BF32-47A7-883C-37559283748F}"/>
              </a:ext>
            </a:extLst>
          </p:cNvPr>
          <p:cNvSpPr>
            <a:spLocks noGrp="1"/>
          </p:cNvSpPr>
          <p:nvPr>
            <p:ph type="title"/>
          </p:nvPr>
        </p:nvSpPr>
        <p:spPr/>
        <p:txBody>
          <a:bodyPr/>
          <a:lstStyle/>
          <a:p>
            <a:r>
              <a:rPr lang="ro-RO" dirty="0"/>
              <a:t>7. Podul Triplu</a:t>
            </a:r>
          </a:p>
        </p:txBody>
      </p:sp>
      <p:sp>
        <p:nvSpPr>
          <p:cNvPr id="3" name="Content Placeholder 2">
            <a:extLst>
              <a:ext uri="{FF2B5EF4-FFF2-40B4-BE49-F238E27FC236}">
                <a16:creationId xmlns:a16="http://schemas.microsoft.com/office/drawing/2014/main" id="{7EE00F28-98B4-4FEA-BEE8-9365CB8089E2}"/>
              </a:ext>
            </a:extLst>
          </p:cNvPr>
          <p:cNvSpPr>
            <a:spLocks noGrp="1"/>
          </p:cNvSpPr>
          <p:nvPr>
            <p:ph idx="1"/>
          </p:nvPr>
        </p:nvSpPr>
        <p:spPr/>
        <p:txBody>
          <a:bodyPr/>
          <a:lstStyle/>
          <a:p>
            <a:r>
              <a:rPr lang="ro-RO" dirty="0"/>
              <a:t>Este cel mai cunoscut si mai frumos pod din Ljubljana</a:t>
            </a:r>
          </a:p>
          <a:p>
            <a:endParaRPr lang="ro-RO" dirty="0"/>
          </a:p>
        </p:txBody>
      </p:sp>
      <p:pic>
        <p:nvPicPr>
          <p:cNvPr id="4" name="Picture 3">
            <a:extLst>
              <a:ext uri="{FF2B5EF4-FFF2-40B4-BE49-F238E27FC236}">
                <a16:creationId xmlns:a16="http://schemas.microsoft.com/office/drawing/2014/main" id="{B3B6DCA2-E33B-467C-B782-CAB82F99B994}"/>
              </a:ext>
            </a:extLst>
          </p:cNvPr>
          <p:cNvPicPr>
            <a:picLocks noChangeAspect="1"/>
          </p:cNvPicPr>
          <p:nvPr/>
        </p:nvPicPr>
        <p:blipFill>
          <a:blip r:embed="rId3"/>
          <a:stretch>
            <a:fillRect/>
          </a:stretch>
        </p:blipFill>
        <p:spPr>
          <a:xfrm>
            <a:off x="1464816" y="3196053"/>
            <a:ext cx="4918229" cy="2823747"/>
          </a:xfrm>
          <a:prstGeom prst="rect">
            <a:avLst/>
          </a:prstGeom>
        </p:spPr>
      </p:pic>
    </p:spTree>
    <p:extLst>
      <p:ext uri="{BB962C8B-B14F-4D97-AF65-F5344CB8AC3E}">
        <p14:creationId xmlns:p14="http://schemas.microsoft.com/office/powerpoint/2010/main" val="33041805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114</TotalTime>
  <Words>1043</Words>
  <Application>Microsoft Office PowerPoint</Application>
  <PresentationFormat>Widescreen</PresentationFormat>
  <Paragraphs>64</Paragraphs>
  <Slides>86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86</vt:i4>
      </vt:variant>
    </vt:vector>
  </HeadingPairs>
  <TitlesOfParts>
    <vt:vector size="91" baseType="lpstr">
      <vt:lpstr>Arial</vt:lpstr>
      <vt:lpstr>Calibri</vt:lpstr>
      <vt:lpstr>Century Gothic</vt:lpstr>
      <vt:lpstr>Wingdings 3</vt:lpstr>
      <vt:lpstr>Ion Boardroom</vt:lpstr>
      <vt:lpstr>LJUBLJANA</vt:lpstr>
      <vt:lpstr>TURISMUL</vt:lpstr>
      <vt:lpstr>1. Podul Dragonului </vt:lpstr>
      <vt:lpstr>2. Parcul Tivoli</vt:lpstr>
      <vt:lpstr>3.Malul râului Ljubljanica</vt:lpstr>
      <vt:lpstr>4. Piața Preseren</vt:lpstr>
      <vt:lpstr>5. Piața centrală</vt:lpstr>
      <vt:lpstr>6. Castelul Ljubljana </vt:lpstr>
      <vt:lpstr>7. Podul Triplu</vt:lpstr>
      <vt:lpstr>8. Catedrala Sf. Nicolae</vt:lpstr>
      <vt:lpstr>9. Piața Kongresni</vt:lpstr>
      <vt:lpstr>10.Metelkova Mesto</vt:lpstr>
      <vt:lpstr> Distanță  </vt:lpstr>
      <vt:lpstr>Arhitectura veche a orașului</vt:lpstr>
      <vt:lpstr>Clima Ljubljanei</vt:lpstr>
      <vt:lpstr>Relieful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LJUBLJANA</dc:title>
  <dc:creator>User</dc:creator>
  <cp:lastModifiedBy>User</cp:lastModifiedBy>
  <cp:revision>14</cp:revision>
  <dcterms:created xsi:type="dcterms:W3CDTF">2018-02-27T08:13:38Z</dcterms:created>
  <dcterms:modified xsi:type="dcterms:W3CDTF">2018-03-20T08:41:49Z</dcterms:modified>
</cp:coreProperties>
</file>